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14637-38BB-4D71-9821-E170DE34D8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E17208-CD05-48BD-B988-692C7F4C13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0FA467-1BCE-4A80-A3DB-5D6F62D747A4}"/>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5" name="Footer Placeholder 4">
            <a:extLst>
              <a:ext uri="{FF2B5EF4-FFF2-40B4-BE49-F238E27FC236}">
                <a16:creationId xmlns:a16="http://schemas.microsoft.com/office/drawing/2014/main" id="{471778DA-9324-40D5-9B80-2A0F4B4CA6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DE5D2-CD69-41DB-B48E-D090DAFEAB18}"/>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85905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A16E94-628E-4E5B-A2A6-254FEDB3DE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48C8D0-7F49-4EAF-B999-9B8DE269CA6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A5FD78-A08F-47BE-BB33-757058F8BEF5}"/>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5" name="Footer Placeholder 4">
            <a:extLst>
              <a:ext uri="{FF2B5EF4-FFF2-40B4-BE49-F238E27FC236}">
                <a16:creationId xmlns:a16="http://schemas.microsoft.com/office/drawing/2014/main" id="{D015173B-4483-48F5-95DC-F279CBFFE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456C5E-B63A-431D-A022-6195A529120B}"/>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1279635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20513-F710-456C-9D3D-D167225F4C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463788-614B-4CE9-A792-F983D74F055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CDD5FD-342D-43F4-838C-B1C9733754EB}"/>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5" name="Footer Placeholder 4">
            <a:extLst>
              <a:ext uri="{FF2B5EF4-FFF2-40B4-BE49-F238E27FC236}">
                <a16:creationId xmlns:a16="http://schemas.microsoft.com/office/drawing/2014/main" id="{ED613524-9FF6-4E53-8FF6-C932A48FE1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0DCE6E-A835-4D43-AE32-F9D23BAECF53}"/>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707798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CB20A-B204-4B0E-A77C-A88B45147D9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3FE5AF-7A09-468F-8308-50954608559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AD6A54-5138-4886-87D1-C6751008F260}"/>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5" name="Footer Placeholder 4">
            <a:extLst>
              <a:ext uri="{FF2B5EF4-FFF2-40B4-BE49-F238E27FC236}">
                <a16:creationId xmlns:a16="http://schemas.microsoft.com/office/drawing/2014/main" id="{7142EAD9-A553-4138-AECF-96D709F37E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104328-ACB7-41D0-8ABB-B0EC3A36B53B}"/>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1003986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62ABD-7A27-4E36-BF19-0D22AFFFD5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65E4A8-98A3-4305-B79F-37A4084B24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10F260-0042-4A89-876A-65842C40AC54}"/>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5" name="Footer Placeholder 4">
            <a:extLst>
              <a:ext uri="{FF2B5EF4-FFF2-40B4-BE49-F238E27FC236}">
                <a16:creationId xmlns:a16="http://schemas.microsoft.com/office/drawing/2014/main" id="{1B0D6993-3775-4743-8CA5-A0ED2D7282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CAA8B-1647-4C14-B6DB-01EFDF182459}"/>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1263481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71FD5-3969-47AE-9979-03FA28F278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AFC15AF-E271-45B2-865B-498F3ED4E0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6948A2D-C878-4334-836C-2D47D4797C4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AD0839-F3E9-4214-BCC9-1E3103F7DF7E}"/>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6" name="Footer Placeholder 5">
            <a:extLst>
              <a:ext uri="{FF2B5EF4-FFF2-40B4-BE49-F238E27FC236}">
                <a16:creationId xmlns:a16="http://schemas.microsoft.com/office/drawing/2014/main" id="{D87F1654-AD90-4969-AF0A-E0E9B8D845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6CC76B8-98F4-4491-A367-EC590F923B4D}"/>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810172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E4393-87EA-45EE-AF7E-1F7FAC7CE15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588D49F-4BC3-4ADC-8838-5DCE31610F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0864911-96BF-4F46-B170-278BB5D46B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892544-21FA-4C22-8373-183803FF7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88F27F-85B5-432C-A16E-4136A8D97E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A42858E-C42D-482A-A2EF-8A4152315349}"/>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8" name="Footer Placeholder 7">
            <a:extLst>
              <a:ext uri="{FF2B5EF4-FFF2-40B4-BE49-F238E27FC236}">
                <a16:creationId xmlns:a16="http://schemas.microsoft.com/office/drawing/2014/main" id="{ACCE3002-5E08-4C42-9D25-397E59C5640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C92799-138E-42B3-ADE2-FCF87F7D80A8}"/>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30662497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2D4D-3EA7-4523-9239-798B41EB7D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AFF5FD-90BB-420D-A10C-471EA48BAA31}"/>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4" name="Footer Placeholder 3">
            <a:extLst>
              <a:ext uri="{FF2B5EF4-FFF2-40B4-BE49-F238E27FC236}">
                <a16:creationId xmlns:a16="http://schemas.microsoft.com/office/drawing/2014/main" id="{35CEF8FB-E12B-4CB5-8D44-A6A3852AA1E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C337F3-2D40-4379-9FE0-14E28B665016}"/>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3251720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79414C-7BAA-4AD3-B161-AD52556C8FF9}"/>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3" name="Footer Placeholder 2">
            <a:extLst>
              <a:ext uri="{FF2B5EF4-FFF2-40B4-BE49-F238E27FC236}">
                <a16:creationId xmlns:a16="http://schemas.microsoft.com/office/drawing/2014/main" id="{76D869E4-7C2A-495B-9AA6-9AE2B07982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E1E599B-D0DA-4ABC-BACB-963705B01CF1}"/>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110274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3A67-4292-423F-951C-6BFDC156F4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89E6D4-7CDE-462C-BE72-04683D04B0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69AFC2-CBA5-4A29-B00F-CB0575143A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7AC9CB-CBBD-4B0C-BF9A-631ED8AD948E}"/>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6" name="Footer Placeholder 5">
            <a:extLst>
              <a:ext uri="{FF2B5EF4-FFF2-40B4-BE49-F238E27FC236}">
                <a16:creationId xmlns:a16="http://schemas.microsoft.com/office/drawing/2014/main" id="{36324EDC-F144-460E-9417-62D1D4091B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A18625-E815-45B4-8D3B-54C4FB874502}"/>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13773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93192-6702-495F-AF9D-CE93F42A8C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264BD97-E440-411F-9CCB-43136E9F98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31EF1-6E7A-4EF8-87E6-FB05C1D960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FCE1F5A-3202-45D6-98F9-504765874C2B}"/>
              </a:ext>
            </a:extLst>
          </p:cNvPr>
          <p:cNvSpPr>
            <a:spLocks noGrp="1"/>
          </p:cNvSpPr>
          <p:nvPr>
            <p:ph type="dt" sz="half" idx="10"/>
          </p:nvPr>
        </p:nvSpPr>
        <p:spPr/>
        <p:txBody>
          <a:bodyPr/>
          <a:lstStyle/>
          <a:p>
            <a:fld id="{7567D6C9-6553-4EB1-BB13-8D895FAC97D5}" type="datetimeFigureOut">
              <a:rPr lang="en-US" smtClean="0"/>
              <a:t>4/4/2020</a:t>
            </a:fld>
            <a:endParaRPr lang="en-US"/>
          </a:p>
        </p:txBody>
      </p:sp>
      <p:sp>
        <p:nvSpPr>
          <p:cNvPr id="6" name="Footer Placeholder 5">
            <a:extLst>
              <a:ext uri="{FF2B5EF4-FFF2-40B4-BE49-F238E27FC236}">
                <a16:creationId xmlns:a16="http://schemas.microsoft.com/office/drawing/2014/main" id="{96A67E80-ED0D-49F3-A0C2-CB3AC8F26C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D3D2F0-667D-4FC7-A067-B6CBE398EC0B}"/>
              </a:ext>
            </a:extLst>
          </p:cNvPr>
          <p:cNvSpPr>
            <a:spLocks noGrp="1"/>
          </p:cNvSpPr>
          <p:nvPr>
            <p:ph type="sldNum" sz="quarter" idx="12"/>
          </p:nvPr>
        </p:nvSpPr>
        <p:spPr/>
        <p:txBody>
          <a:bodyPr/>
          <a:lstStyle/>
          <a:p>
            <a:fld id="{D9F43A6A-5714-4494-BE37-2013891A1FFE}" type="slidenum">
              <a:rPr lang="en-US" smtClean="0"/>
              <a:t>‹#›</a:t>
            </a:fld>
            <a:endParaRPr lang="en-US"/>
          </a:p>
        </p:txBody>
      </p:sp>
    </p:spTree>
    <p:extLst>
      <p:ext uri="{BB962C8B-B14F-4D97-AF65-F5344CB8AC3E}">
        <p14:creationId xmlns:p14="http://schemas.microsoft.com/office/powerpoint/2010/main" val="3895200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D17643D-94DF-414C-BC2A-091E6420A6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60C206E-DF7D-4922-A441-5BC42773FA0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88031D-4396-4567-AB04-D8273A2EA2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7D6C9-6553-4EB1-BB13-8D895FAC97D5}" type="datetimeFigureOut">
              <a:rPr lang="en-US" smtClean="0"/>
              <a:t>4/4/2020</a:t>
            </a:fld>
            <a:endParaRPr lang="en-US"/>
          </a:p>
        </p:txBody>
      </p:sp>
      <p:sp>
        <p:nvSpPr>
          <p:cNvPr id="5" name="Footer Placeholder 4">
            <a:extLst>
              <a:ext uri="{FF2B5EF4-FFF2-40B4-BE49-F238E27FC236}">
                <a16:creationId xmlns:a16="http://schemas.microsoft.com/office/drawing/2014/main" id="{43D0B971-00E3-4C00-B31D-227EB60347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61FF13A-B93E-45C9-B557-975A73684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F43A6A-5714-4494-BE37-2013891A1FFE}" type="slidenum">
              <a:rPr lang="en-US" smtClean="0"/>
              <a:t>‹#›</a:t>
            </a:fld>
            <a:endParaRPr lang="en-US"/>
          </a:p>
        </p:txBody>
      </p:sp>
    </p:spTree>
    <p:extLst>
      <p:ext uri="{BB962C8B-B14F-4D97-AF65-F5344CB8AC3E}">
        <p14:creationId xmlns:p14="http://schemas.microsoft.com/office/powerpoint/2010/main" val="4197262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DE21599-3472-4E27-BA69-B50F874E6D96}"/>
              </a:ext>
            </a:extLst>
          </p:cNvPr>
          <p:cNvSpPr>
            <a:spLocks noGrp="1"/>
          </p:cNvSpPr>
          <p:nvPr>
            <p:ph idx="1"/>
          </p:nvPr>
        </p:nvSpPr>
        <p:spPr>
          <a:xfrm>
            <a:off x="838200" y="114300"/>
            <a:ext cx="10515600" cy="6591300"/>
          </a:xfrm>
        </p:spPr>
        <p:txBody>
          <a:bodyPr>
            <a:normAutofit fontScale="70000" lnSpcReduction="20000"/>
          </a:bodyPr>
          <a:lstStyle/>
          <a:p>
            <a:endParaRPr lang="en-US" dirty="0"/>
          </a:p>
          <a:p>
            <a:pPr marL="0" indent="0" algn="ctr">
              <a:buNone/>
            </a:pPr>
            <a:r>
              <a:rPr lang="en-US" dirty="0"/>
              <a:t> </a:t>
            </a:r>
            <a:r>
              <a:rPr lang="en-US" b="1" u="sng" dirty="0"/>
              <a:t>Meeting Rules </a:t>
            </a:r>
          </a:p>
          <a:p>
            <a:pPr marL="0" indent="0">
              <a:buNone/>
            </a:pPr>
            <a:r>
              <a:rPr lang="en-US" dirty="0"/>
              <a:t>1. Be sure to mute your mic (lower-left corner of your screen) as soon as you sign on and whenever you are </a:t>
            </a:r>
            <a:r>
              <a:rPr lang="en-US" i="1" dirty="0"/>
              <a:t>not </a:t>
            </a:r>
            <a:r>
              <a:rPr lang="en-US" dirty="0"/>
              <a:t>speaking. </a:t>
            </a:r>
            <a:r>
              <a:rPr lang="en-US" b="1" dirty="0">
                <a:highlight>
                  <a:srgbClr val="FFFF00"/>
                </a:highlight>
              </a:rPr>
              <a:t>This is important and perhaps the most critical tip </a:t>
            </a:r>
            <a:r>
              <a:rPr lang="en-US" dirty="0"/>
              <a:t>on this list to avoid background noise and distractions for others. </a:t>
            </a:r>
          </a:p>
          <a:p>
            <a:pPr marL="0" indent="0">
              <a:buNone/>
            </a:pPr>
            <a:r>
              <a:rPr lang="en-US" dirty="0"/>
              <a:t>2. Consider muting your video (also on the lower left of the screen) if you are eating, scratching, talking with someone else in the room, or anything else that might be distracting to others. </a:t>
            </a:r>
          </a:p>
          <a:p>
            <a:pPr marL="0" indent="0">
              <a:buNone/>
            </a:pPr>
            <a:r>
              <a:rPr lang="en-US" dirty="0"/>
              <a:t>3. Close unneeded applications on your computer to keep the video optimally functioning. </a:t>
            </a:r>
          </a:p>
          <a:p>
            <a:pPr marL="0" indent="0">
              <a:buNone/>
            </a:pPr>
            <a:r>
              <a:rPr lang="en-US" dirty="0"/>
              <a:t>4. You might want to use a headset with an external mic for best hearing and speaking capabilities. </a:t>
            </a:r>
          </a:p>
          <a:p>
            <a:pPr marL="0" indent="0">
              <a:buNone/>
            </a:pPr>
            <a:r>
              <a:rPr lang="en-US" dirty="0"/>
              <a:t>5. When you are speaking, let others know that you are finished by saying one of these signoffs: “That’s all.” “I’m done.” “Thank you.” So that everyone knows you have finished your comments. </a:t>
            </a:r>
          </a:p>
          <a:p>
            <a:pPr marL="0" indent="0">
              <a:buNone/>
            </a:pPr>
            <a:r>
              <a:rPr lang="en-US" dirty="0"/>
              <a:t>6. If you want to speak, physically raise your hand or use the “raise hand” feature that is available at the bottom center of your screen. </a:t>
            </a:r>
          </a:p>
          <a:p>
            <a:pPr marL="0" indent="0">
              <a:buNone/>
            </a:pPr>
            <a:r>
              <a:rPr lang="en-US" dirty="0"/>
              <a:t>7. You can ask questions and make comments silently if desired using the “Chat” feature (also on the bottom and center of your screen). </a:t>
            </a:r>
          </a:p>
          <a:p>
            <a:pPr marL="0" indent="0">
              <a:buNone/>
            </a:pPr>
            <a:r>
              <a:rPr lang="en-US" dirty="0"/>
              <a:t>8. Be mindful of your background lighting. If you are sitting in front of a window, you may be completely darkened by the light coming through the window. Your overhead light also might need to be turned off or dimmed as well. </a:t>
            </a:r>
          </a:p>
          <a:p>
            <a:pPr marL="0" indent="0">
              <a:buNone/>
            </a:pPr>
            <a:r>
              <a:rPr lang="en-US" dirty="0"/>
              <a:t>9. Be sure that there is nothing visually distracting (e.g., cars or people going by) in the background too. </a:t>
            </a:r>
          </a:p>
          <a:p>
            <a:pPr marL="0" indent="0">
              <a:buNone/>
            </a:pPr>
            <a:r>
              <a:rPr lang="en-US" dirty="0"/>
              <a:t>10. Remember to sign out or “leave the meeting” when the session is finished. </a:t>
            </a:r>
          </a:p>
          <a:p>
            <a:pPr marL="0" indent="0">
              <a:buNone/>
            </a:pPr>
            <a:r>
              <a:rPr lang="en-US" dirty="0"/>
              <a:t>11. Dress appropriate. </a:t>
            </a:r>
          </a:p>
        </p:txBody>
      </p:sp>
    </p:spTree>
    <p:extLst>
      <p:ext uri="{BB962C8B-B14F-4D97-AF65-F5344CB8AC3E}">
        <p14:creationId xmlns:p14="http://schemas.microsoft.com/office/powerpoint/2010/main" val="31745475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327</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Jones</dc:creator>
  <cp:lastModifiedBy>Steven Jones</cp:lastModifiedBy>
  <cp:revision>1</cp:revision>
  <dcterms:created xsi:type="dcterms:W3CDTF">2020-04-04T08:06:26Z</dcterms:created>
  <dcterms:modified xsi:type="dcterms:W3CDTF">2020-04-04T08:10:06Z</dcterms:modified>
</cp:coreProperties>
</file>